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63C-FF93-3603-6176-059D22F09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A9FAB-AB93-B737-2458-4E86E6B37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685F5-9737-3C2D-38C7-160F2AAB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695D-599C-472C-8EE7-003AF5022E09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65955-DDD4-56E6-655A-64D58290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9A404-2B6A-F49D-EF56-CCD12578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64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CCA9-528B-6DDF-B5CE-4599B9BF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70EEA-01F9-4FCB-3B3C-C96EDBA8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79A5F-D6C3-D0BD-9E9E-0E7EED24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F001A-8557-4CEB-B2F6-4E07D7C2B5D3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9386-A9F8-AE38-493D-264613F0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0F7A2-1654-BDED-DE1E-782AEB8E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343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292B79-422C-DDA3-07CF-B41C6C97A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42536-430E-7183-2B68-BC9C5F3B9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C5B55-3025-C178-27BE-552750BF8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BF43-EF1F-4785-9918-05DF53D0FE09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CBA1B-2566-5F4E-FBF7-DC9C51E1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806FC-BB50-2EAF-CCD1-12CC6CDB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739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4DF1-7CE7-D4E7-BF1C-738F20B7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049D-A3E6-F75E-F986-00EF8E577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E8363-22DB-0989-56A9-7348CB8E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5898-FA79-4903-9589-514C2098B63A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48B53-DE93-ADC2-CAB2-B7C3B891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EDEC5-C0EE-BB4C-2B65-D5199F03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65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4A62-1E4A-60FF-D982-C35DA6505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F1ECA-8784-F862-EFEF-1E1DCF938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7DB43-75B0-BB4C-C17A-16DC36AF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E031-48DF-4683-B7D2-57205A625662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155E2-C43A-5738-BDEA-333029BD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2BB7E-FA8B-9DC9-D729-7CDF27EB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003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1613-CB29-441B-9B1D-44183E03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9D186-84F7-2742-9A4A-C85B5E7BF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6C14A-B875-3305-CBA2-219B33268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B4811-CF71-3D77-A34A-2EA8C8BD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1DD70-0E15-4A96-8D9D-FA973F2A4A80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43C03-5858-3BFB-FF25-8575B8FF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64CB7-C071-AC98-934B-86733ED0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755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2E72-6E35-FF03-3894-3B6698C9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B33D9-1B3A-75BC-2A7F-C594E0A75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6030E-474E-95FA-4572-72FACC1AD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5F616-D79D-5222-3D36-05CE0B6A7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8AA8F-F83A-A344-DD9B-73B379BAA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78821-A13D-7E5C-BD7B-7E510CD0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548B-B500-4907-B08D-0DF9CF07A10F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A361A-A209-CF46-40DD-115B1C7C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7755D-2488-D920-0C3C-3B3E4F50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580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FC5D-8A36-87FC-1D10-7A1C73AA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92B8E-6A29-9B2C-7AD3-EA904548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EDBF-AA7A-40E8-816B-F16F7AE7EB06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DCCBA-D03C-F7D8-FE72-21FF25E4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AB92-816E-855C-9E0D-BF74894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136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7F579-0512-8E96-5C17-6C2477C6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86EA-1272-468C-B919-059622CE55E3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46DFA-9EC1-071F-7450-0B2F865B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A15E-FF7A-66F8-8638-53062E65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572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989C-B9B8-2A1D-4FEF-CAFBE9B9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D57A9-2CE4-42C0-0938-E54CAFB28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71D6A-0FF9-04DD-52A0-0E1686AA3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184D9-3263-B9B3-0F94-4A404C37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AE8F3-C7BB-42D3-9095-2FAB453C778B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77843-1278-9CD6-199E-3D285722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B200B-B015-2E16-2D8E-086DBA85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71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CC2F-5359-1FCE-6E83-F5C1804A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CFC75C-B5F2-DFB8-BF70-401A7AFD8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79AF7-DA6A-5C93-5D0E-E6C97CB1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81EE7-0BB9-95AF-4BF6-7B75E12B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4D7A-FD32-456F-B816-D106EBA5EF5A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B289-1A96-2394-BF39-28E3605D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1DF3C-B926-13A3-F290-ABC1602A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23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BEEE48-F7E0-E53D-486B-2FD2259A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EA1F-0697-E260-AD7E-FDB02988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78EB2-A756-C0FE-D840-81B1E76BE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8E84-A059-498B-B9D3-7496418580D6}" type="datetime1">
              <a:rPr lang="en-IN" smtClean="0"/>
              <a:t>10-10-2022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2A59F-99DF-46D8-8E27-1B65A5CA5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745B6-3CAF-98E3-6DB4-673B60BA2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77409-9C5A-4B07-8E32-19F22F7D558C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8AD8F2-DCC3-17F0-916B-26B5F1CD956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0"/>
            <a:ext cx="956345" cy="956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6F6041-99AE-8A4A-17D9-9F91EF4D0E17}"/>
              </a:ext>
            </a:extLst>
          </p:cNvPr>
          <p:cNvSpPr/>
          <p:nvPr userDrawn="1"/>
        </p:nvSpPr>
        <p:spPr>
          <a:xfrm>
            <a:off x="1015645" y="0"/>
            <a:ext cx="11176355" cy="494950"/>
          </a:xfrm>
          <a:prstGeom prst="rect">
            <a:avLst/>
          </a:prstGeom>
          <a:solidFill>
            <a:srgbClr val="FFA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DF8FBE-9AEF-148B-7300-B2A58B16F5C2}"/>
              </a:ext>
            </a:extLst>
          </p:cNvPr>
          <p:cNvSpPr/>
          <p:nvPr userDrawn="1"/>
        </p:nvSpPr>
        <p:spPr>
          <a:xfrm>
            <a:off x="9337965" y="-1"/>
            <a:ext cx="2854036" cy="2724727"/>
          </a:xfrm>
          <a:custGeom>
            <a:avLst/>
            <a:gdLst>
              <a:gd name="connsiteX0" fmla="*/ 0 w 2521527"/>
              <a:gd name="connsiteY0" fmla="*/ 0 h 2292939"/>
              <a:gd name="connsiteX1" fmla="*/ 2521527 w 2521527"/>
              <a:gd name="connsiteY1" fmla="*/ 0 h 2292939"/>
              <a:gd name="connsiteX2" fmla="*/ 2521527 w 2521527"/>
              <a:gd name="connsiteY2" fmla="*/ 2292939 h 2292939"/>
              <a:gd name="connsiteX3" fmla="*/ 2493821 w 2521527"/>
              <a:gd name="connsiteY3" fmla="*/ 2036841 h 2292939"/>
              <a:gd name="connsiteX4" fmla="*/ 1711261 w 2521527"/>
              <a:gd name="connsiteY4" fmla="*/ 647204 h 2292939"/>
              <a:gd name="connsiteX5" fmla="*/ 47286 w 2521527"/>
              <a:gd name="connsiteY5" fmla="*/ 1050 h 2292939"/>
              <a:gd name="connsiteX6" fmla="*/ 0 w 2521527"/>
              <a:gd name="connsiteY6" fmla="*/ 2049 h 229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527" h="2292939">
                <a:moveTo>
                  <a:pt x="0" y="0"/>
                </a:moveTo>
                <a:lnTo>
                  <a:pt x="2521527" y="0"/>
                </a:lnTo>
                <a:lnTo>
                  <a:pt x="2521527" y="2292939"/>
                </a:lnTo>
                <a:lnTo>
                  <a:pt x="2493821" y="2036841"/>
                </a:lnTo>
                <a:cubicBezTo>
                  <a:pt x="2405177" y="1508959"/>
                  <a:pt x="2132764" y="1018204"/>
                  <a:pt x="1711261" y="647204"/>
                </a:cubicBezTo>
                <a:cubicBezTo>
                  <a:pt x="1255648" y="246181"/>
                  <a:pt x="663399" y="18315"/>
                  <a:pt x="47286" y="1050"/>
                </a:cubicBezTo>
                <a:lnTo>
                  <a:pt x="0" y="204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84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ev.mysql.com/download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4A8C-359F-D79C-1938-DE1ABCB1A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MY SQL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871490-796C-DAAB-DEE4-A94C49BA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H&amp;D IT Solution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4A4B1-6417-2064-3B09-E5AB699B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77409-9C5A-4B07-8E32-19F22F7D558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00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FE29A-CD4F-3F0D-ECB4-AC4065281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8730"/>
            <a:ext cx="10515600" cy="549823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Let’s start with simple example: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B211-68B1-E347-40BD-E44A35F1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72D6B-B904-FF97-4779-508CAC69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4C001-3B12-C344-9018-ACCF4BE6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69" y="1156954"/>
            <a:ext cx="10515600" cy="56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3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BC330-AE0D-DA5A-29B1-8170E88D9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2425"/>
            <a:ext cx="10515600" cy="5394538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data from table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8EAFF-103C-65CA-922C-413ABF92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BA1DB-020F-130D-ABC1-2B4717DB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FFD32-6732-FB6F-5673-33A2CC88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7226"/>
            <a:ext cx="8893311" cy="55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2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080665-2AD0-93EA-0841-C0E9FCA7D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43" y="603315"/>
            <a:ext cx="9615341" cy="57530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037F4-875F-1683-DE9B-B0F749F4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A8B58-B783-6287-4597-6D1F9249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28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DD04-F7E5-DBC1-A230-0E02F77F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3889"/>
            <a:ext cx="10515600" cy="5583074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all the data ordered by single column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0E3AA-212A-DC6C-39ED-1759300A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6F50C-8DE1-486C-EB00-71FED350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52E5F-E41E-77A0-E52B-5B8D856C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95" y="1110324"/>
            <a:ext cx="9696167" cy="57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0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1286-15DD-B3BE-362A-041A4F8CF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1596"/>
            <a:ext cx="10515600" cy="5545367"/>
          </a:xfrm>
        </p:spPr>
        <p:txBody>
          <a:bodyPr/>
          <a:lstStyle/>
          <a:p>
            <a:pPr marL="0" indent="0">
              <a:buNone/>
            </a:pP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Oreder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</a:t>
            </a: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last_name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CCDC7-3E92-07A2-CC59-4B37363D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A3651-3D73-B48E-BB89-34DA870D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D2901-E1F1-409C-F598-E9EC3009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2669"/>
            <a:ext cx="8893311" cy="55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7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6796E-83F5-D465-FA5D-13A40EA28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303"/>
            <a:ext cx="10515600" cy="550766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Order by descending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C8D8A-503A-9ABA-9754-A8F268EE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6569C-87CD-7FC8-199D-17C9E174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15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A139D-C9BC-564C-7091-323E257D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52" y="1135893"/>
            <a:ext cx="9477866" cy="572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7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5B22-4483-5E50-A909-E03F90B0A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132"/>
            <a:ext cx="10515600" cy="535683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selected columns from table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85FC4-4B62-5C2D-B74E-3716AFED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A6125-3A40-6837-53A3-F56B1273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E73BA-780D-85BA-6ED3-AFA1B8AE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6" y="1340897"/>
            <a:ext cx="9649781" cy="5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0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F670-158B-636F-5B7B-B9F0D9EA3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9876"/>
            <a:ext cx="10515600" cy="551708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from rows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F807A-CE1C-2553-3CCB-C5D9EE36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2CEB7-6264-8B00-9D2A-23E29C9C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6A7EC-10A0-E3F8-D1C2-70389B2C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03" y="1139108"/>
            <a:ext cx="9113511" cy="551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51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026E8E-D085-E223-C8E8-3DCBCB9CA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472" y="675481"/>
            <a:ext cx="9049732" cy="55070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A9586-0201-30CB-7FE0-3C5712E6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7BEC4-A40F-F013-58C1-F2FF6F2E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044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10F663-1E56-D5C6-B46F-4EC1C6409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88" y="650875"/>
            <a:ext cx="9803876" cy="5526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F1F51-6F47-5B60-8799-0364BAFA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98E40-6E36-E364-ECD2-697A92F8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98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BDF6-6A70-7D30-8A6C-A75E2BEA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564" y="1338116"/>
            <a:ext cx="8598031" cy="50182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MYSQL</a:t>
            </a:r>
          </a:p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Getting started with MySQL and GUI tool</a:t>
            </a:r>
          </a:p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Fundamentals of RDBMS and database designs</a:t>
            </a:r>
          </a:p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Retrieval Technique</a:t>
            </a:r>
          </a:p>
          <a:p>
            <a:pPr marL="0" indent="0" algn="just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Modification Technique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D3C6B-861B-46B9-F9EB-4E677D52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CFB1D-46A1-6912-CE8F-B1EB61DD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436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3A22E8-FD3E-E794-2BA8-DD5F2535D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225" y="575035"/>
            <a:ext cx="8739356" cy="57813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69EA-5354-3D7B-77FB-06623DED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33092-A6DF-8BB8-B5F3-882C1BBB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921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4B397-E488-482B-D765-3844EB4C9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8730"/>
            <a:ext cx="10515600" cy="549823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empty result 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7F3C7-AE62-57D2-8134-D404D27C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8AA3-893F-4680-6883-A8DE643A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F91D5F-8042-7EC8-479A-CC222A4E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3" y="1126630"/>
            <a:ext cx="8923793" cy="559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98E32-E735-9549-820B-2F39FC62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023"/>
            <a:ext cx="10515600" cy="553594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column name using aliases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84C04-3685-6FB3-9F20-9AED41B7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8A9BA-7BAE-FD78-68EB-C40183B3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52D65-6B4E-F13D-3F3E-75C7DBA2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74" y="1185535"/>
            <a:ext cx="8977138" cy="55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02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6EAD2-E5C8-7393-9892-6C3A500E2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6437"/>
            <a:ext cx="10515600" cy="546052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values on the base of arithmetic expression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9FAEF-BF2D-87BB-4229-EB90C2EC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56127-C088-AA2F-4D9A-298D4951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DBB51-EB67-67A0-2500-AC8A743B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32" y="1197273"/>
            <a:ext cx="8954276" cy="56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BD5C-4016-F007-7D83-D70BF4761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2425"/>
            <a:ext cx="10515600" cy="539453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Additional function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BD90A-0CCD-4C93-FDC1-9F16FE2D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C3507-E81E-AFFF-57C2-35998824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17517-7609-E56F-4F7A-83BEAE8C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54" y="1291472"/>
            <a:ext cx="9630927" cy="519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31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7639-0AAC-2A3E-45E7-2A6E74409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864"/>
            <a:ext cx="10515600" cy="5451099"/>
          </a:xfrm>
        </p:spPr>
        <p:txBody>
          <a:bodyPr/>
          <a:lstStyle/>
          <a:p>
            <a:pPr marL="0" indent="0">
              <a:buNone/>
            </a:pP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Concat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two strings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E21F6-D265-1F1B-6DB9-8FEFFCDC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4F3F0-ACFC-52F0-4B76-5CEF4DD6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25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75786-1BFA-EB61-BC72-78F8A6C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5" y="1319753"/>
            <a:ext cx="9277379" cy="50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8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9D31-D43A-5F72-94DA-2F84CAE3D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035"/>
            <a:ext cx="10515600" cy="560192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function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E84F5-E089-1DA8-7CA6-75BB8BE0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25E6C-8B0F-DEAE-A518-8D89F7EE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17010-461B-4446-67EB-F733F225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06711"/>
            <a:ext cx="9078798" cy="53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3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B0910-07AA-DC2E-FC4F-71FF9FB8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6437"/>
            <a:ext cx="10515600" cy="546052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 operation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B3B65-52AC-E69A-05C7-099A5E6C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4BCAC-EF3F-FB2F-824A-7A2DE9DD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27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1CE9D7-0157-EF8D-9E1B-0F83DF32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263192"/>
            <a:ext cx="8923793" cy="52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15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24FCF1-7DC3-94F7-4ED3-F4B9653DE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627" y="933450"/>
            <a:ext cx="7718726" cy="54229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A8443-6C8A-168A-F7CE-AC08DB63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D0E75-123D-04C7-68BE-570E6B27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4457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5273F3-3A7D-0E80-5CA1-AA903A63B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371" y="646906"/>
            <a:ext cx="9424806" cy="55641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17174-05D4-DE68-BF35-6C0B0ACF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D4EF0-CC3B-24E4-288B-09BF0ACF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302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932D-723A-478C-E475-7541E2AD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Introduction to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2B75-7692-F03B-90BD-835A8A5AC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download MySQL from this given link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http://dev.mysql.com/downloads/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A2E1-F1AD-9756-E6B5-8CBB627F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A9E67-3B81-E430-3D70-52F1C709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38E2C-4621-C0AC-23B0-67D3A2349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6362"/>
            <a:ext cx="12192000" cy="37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0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E7EA-A936-D0F5-BF92-54131737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0449"/>
            <a:ext cx="10515600" cy="552651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Distinct operation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F7122-1E07-6FEA-3E8E-D43F908D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346C3-5A71-CD5A-DA46-F826D26D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30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10A60-48B0-5B7A-DA87-D7C1285A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4" y="1161986"/>
            <a:ext cx="8893311" cy="53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45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E5E4-CB83-A2CC-FA6E-FCDEB7D6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0449"/>
            <a:ext cx="10515600" cy="5526514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clause comparison operator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35CD9-970E-FE2D-08E9-94D74C1E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53711-F65F-F761-147F-2D44E7E8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1C522-D23A-0731-B64A-0D85097F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48" y="1313370"/>
            <a:ext cx="8908552" cy="50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1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9B917-5B35-21BA-320C-1436504CE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520" y="632217"/>
            <a:ext cx="8870449" cy="55935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BAD29-94E3-A958-F50C-29FC748C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DED85-05D0-22A9-B694-20F4809B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930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64CD-101A-EE8A-E990-0426D3D6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1852"/>
            <a:ext cx="10515600" cy="538511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clause logical operator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40653-EAA6-B84F-DFF0-EB659609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DAC72-7613-2593-9629-D023D8DA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33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57063-EFBB-FF83-A374-F7B96F17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2136133"/>
            <a:ext cx="9007621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8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8F69FE-01FF-3AF3-AD4A-344B3A354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776" y="820737"/>
            <a:ext cx="9191257" cy="55356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CBC43-58E8-A8B7-514C-54643315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E7BD8-1E78-8B03-CB52-4EF1C394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7745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84E8F4-12B7-925D-43A4-2F4E7FCA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636" y="707534"/>
            <a:ext cx="8235564" cy="57309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01013-04DB-7F75-582D-0F2EAF2CE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EA80F-B9BF-6115-7F5B-B9CA84B6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14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CDAD2-D578-28A2-D8DD-3399F7756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338" y="801688"/>
            <a:ext cx="8974317" cy="5375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9B11E-681A-2093-BA53-1722B537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E4667-9FF2-0F43-C3B4-207DD21C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1789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511C-7730-AC07-0C19-4E190860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303"/>
            <a:ext cx="10515600" cy="550766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 operator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69E46-8CDB-0D4E-3EF3-4275B9BB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62CCA-EFC2-CEF9-66D4-622884C6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795FC-4B4D-C666-373D-2C1D54EB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3765"/>
            <a:ext cx="8939035" cy="53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6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FEA0EF-C278-1BA5-FB6B-CB4C7780E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423" y="612775"/>
            <a:ext cx="8691513" cy="56371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E678-5A8D-34AF-1283-64D5E316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BD2BA-B904-E2FF-5F04-AF78916C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8299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5DF9-C826-F5DD-1E64-25571C78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412"/>
            <a:ext cx="10515600" cy="5328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/>
              <a:t>Order by clause</a:t>
            </a:r>
          </a:p>
          <a:p>
            <a:pPr marL="0" indent="0">
              <a:buNone/>
            </a:pPr>
            <a:endParaRPr lang="en-IN" sz="3200" b="1" dirty="0"/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ascending descending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Column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 Column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Expression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Alias 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Column Number </a:t>
            </a:r>
          </a:p>
          <a:p>
            <a:pPr marL="0" indent="0">
              <a:buNone/>
            </a:pP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DDCEF-B3D3-1510-CE95-C8668672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D4FE2-9980-CCDB-D7BE-AFD6B43E0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28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3DE11-FAFD-5E56-3174-50A60AD3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8986"/>
            <a:ext cx="10515600" cy="533797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Once installed it just try with password root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F0CD6-CB10-6969-34C9-B40A59A8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71040-BA45-D155-4A39-47BEB708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3C631-A3C3-221A-D019-658836AF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6888"/>
            <a:ext cx="10030905" cy="49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6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5E2F8E-ADA6-BB07-6C1C-A4D76BC2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934" y="684212"/>
            <a:ext cx="8785258" cy="5489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F8B40-99F5-ADDE-DE11-B0DA7BF0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5F6C8-E733-97F9-B323-4675F40D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5126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79F019-2D3F-BB9B-A010-43C8E4542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48" y="727075"/>
            <a:ext cx="9779523" cy="54038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B305A-E18C-874C-3F13-AB221184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88599-0D9B-1867-59D7-8BDDB616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970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6FAC-F682-17AD-1292-F13A6ED0A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7584"/>
            <a:ext cx="10515600" cy="547937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 operation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5116B-D3D4-9960-FB87-AD13BFC6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8BC02-1273-10BC-5316-06B1B006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42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BD2E9-A2DA-FF1D-3068-4D813A8F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43" y="1282046"/>
            <a:ext cx="8939035" cy="53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349FA0-89A2-5039-F601-91BB23D69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677" y="696912"/>
            <a:ext cx="8983745" cy="55907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C4F4A-AE7F-480A-E7B7-ABE7BEA2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29541-40F3-65CE-4A23-58BF11BD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8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24FDAD-5EAA-D1DB-D708-F0A7DF0F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544" y="688579"/>
            <a:ext cx="8738648" cy="55896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E41F2-7B19-C051-DC8F-0FE75825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F149D-801A-5596-D9F3-8962DA02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6897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6CC9-407F-6775-AE86-C6748BCE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02177"/>
            <a:ext cx="10558020" cy="1894788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statement</a:t>
            </a:r>
          </a:p>
          <a:p>
            <a:pPr marL="0" indent="0" algn="ctr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statement</a:t>
            </a:r>
          </a:p>
          <a:p>
            <a:pPr marL="0" indent="0" algn="ctr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7DE01-AE10-4386-0507-A02ED95A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8E186-89CA-3556-B8B5-03DBEECD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893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14DD-AA02-A5C7-8ACE-2C7E5CC4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Insert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52FC-DD80-4E08-5901-F8D2FEBC1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Row Insert using VALUES clause using SELECT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 row Insert using multiple VALUES clause using SELECT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Default values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Null values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13006-DABC-4E68-5733-938EC2E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B77B2-05AC-579B-AC74-446ECA2D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36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A09266-8204-33EE-00C7-FFF1F6908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104" y="675481"/>
            <a:ext cx="9324550" cy="55070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432E2-5A07-BF68-5A93-9EF74845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38492-A209-BE6E-65FF-CC22C1CBD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6858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C16180-FA4F-264C-BD3A-6012B8CF8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349" y="696913"/>
            <a:ext cx="8606672" cy="54800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6C7D4-2DCF-1491-5D0F-917C310F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CCD05-F23D-84A2-7BD8-E09BB53B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408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E5DE6B-9721-EB6A-9F4B-5D0375507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975" y="800624"/>
            <a:ext cx="8503533" cy="56308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DB133-BCB3-FB02-EB14-8EE7BCC7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41D93-12C2-8A49-2F68-A6290145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49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702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BC86CA-7A70-BB93-A936-07A2C298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42" y="1045723"/>
            <a:ext cx="8607458" cy="79307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 databases;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9D606E-BF4D-254C-CA62-3C6649FAD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41" y="1897851"/>
            <a:ext cx="9089011" cy="42389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46677-9A2E-A71B-EBF7-26FD352D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2480F-DDAC-052B-AC91-545AE6CB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7411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E55146-1EDD-9A10-71FD-68FF0618A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092" y="820738"/>
            <a:ext cx="9417377" cy="53562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E4F63-DB83-D0E4-9A6B-712B1347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13FC0-3983-6E3D-57A6-31FD4E5D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7531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220A-EE9E-DDEC-F72F-961FFB69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UPDATE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8EA8-8A73-4C18-0B2C-F52A7122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single row single column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single row multiple column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multiple row single column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multiple row multiple column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using SELECT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EC3D7-5FC0-4B00-3D6B-45485C95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44AB9-5642-16FA-E1F7-C5EB3995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30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462160-D976-6B7C-8382-631A09521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790" y="669925"/>
            <a:ext cx="9379670" cy="55070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C3330-377F-83AC-57CE-A3E64FD92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1ABDE-90CD-AEFC-717B-AD920C88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5191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AB4327-DCF1-FA3A-932D-2064CDEF4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045" y="801688"/>
            <a:ext cx="9106293" cy="5375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EE04A-D9F5-611C-F3BC-BD9D9977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BE32C-70A4-92E6-3FF3-19FD7997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8871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254C5D-8992-D0AC-AA4C-CEFEF80A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099CB-8187-EB18-6BF8-6D9D22F2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09615-5C1D-E28D-A916-889B02F8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34" y="650449"/>
            <a:ext cx="9785023" cy="58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40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6766E-A7FD-02D4-2D96-D397ED56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61EF0-48F9-B072-745D-242AD2D3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098EF-B3C8-48AE-07D7-0387FBECD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24" y="716437"/>
            <a:ext cx="8908552" cy="57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2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57BEEC-6983-5F34-B7B6-EF8A2313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F151E-3F0A-B39C-F580-8845B6FB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56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1ECC4-9C99-4C73-7578-CC3F0830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62" y="754144"/>
            <a:ext cx="8954276" cy="563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7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78325F-CCE4-B8E9-3716-9CAA17EE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39FD8-E841-AE65-CA0C-ECF9AC4C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A6E2F-D7EA-6F2E-4572-0F51DC40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612742"/>
            <a:ext cx="8931414" cy="57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FBA3-2C69-F094-0155-B67CF97B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DELETE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AE8A7-9DE6-18CE-3817-779B15AA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single row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multiple rows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using SELECT statement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all rows from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648A0-7A07-1A90-9C85-459486514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447B8-A443-F683-CDCE-EE6DBE6F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8161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F06D6-767F-BDC6-0F21-17EE3200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66699-6395-1C97-282E-F97AF0D3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59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D18F9-6F0C-0BF6-998C-18407CF2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716437"/>
            <a:ext cx="8931414" cy="58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7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F1BCD-91FA-E3B2-3651-E502016D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839"/>
            <a:ext cx="10515600" cy="531912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</a:t>
            </a:r>
            <a:r>
              <a:rPr lang="en-I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database_name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b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C52A3-FBCA-353B-7148-A597FC98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C8459-C1F0-7D6D-25A5-D6238B38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05DC8-27CF-CEAE-EF5A-5A7FFA7E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54317"/>
            <a:ext cx="9540711" cy="44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56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A443F-EFB8-D6D4-7389-6ABCD881D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99A95-2C4F-2D81-0037-916305BD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60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C15D2-605C-EF9C-A628-C3403427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867266"/>
            <a:ext cx="8923793" cy="57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1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0D00F-05EC-FF63-9F4A-1333B68F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85EF5-27A8-7DD1-6263-38CEABF5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61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2CE9D-3292-EC97-F0A2-B745CF02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24" y="678730"/>
            <a:ext cx="8908552" cy="59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1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E2DF6E-84F6-42BF-D38E-27A2D825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F1C56-214D-C8D3-DE5F-61DF19A6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240A1-977D-56EF-333C-624AED78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34" y="556714"/>
            <a:ext cx="8900931" cy="574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5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F95588-B590-FBF6-B644-A5D28CEF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E639B-0C11-AB4E-B061-CC44F6F2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63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989B2-178E-C9FF-E1B8-6F4B7773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41" y="725864"/>
            <a:ext cx="8969517" cy="563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40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9D80EA-7988-E1D8-B6BD-7F029010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F37D2-372C-E04F-0291-2CCC75CF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D4F4B-1059-8291-1ACD-FC5F785E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716436"/>
            <a:ext cx="8931414" cy="58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64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3002-AD32-5B6D-142B-A53E92CAA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693"/>
            <a:ext cx="10515600" cy="530027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SELECT statement in subquery when inserting, updating or deleting</a:t>
            </a: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rows at a time.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not forget to specify WHERE clause in DELETE or UPDATE statement or it will modify your entire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5B682-F5E3-232A-2A3A-10B5FB13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0C02F-8955-7870-28B9-D8ED3FBA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65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643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ABA1-280A-E9FA-6FAB-1635B50B3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864"/>
            <a:ext cx="10515600" cy="545109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 tables;</a:t>
            </a:r>
          </a:p>
          <a:p>
            <a:pPr marL="0" indent="0">
              <a:buNone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5868B-113E-780D-3A5F-5216EA6DB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7304D-8B43-0FF0-3259-96A59805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79081-6498-9C67-E8D4-3BDA7DE6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320"/>
            <a:ext cx="9780490" cy="47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B37E-FD55-1E3C-4CC8-B4B9C9A6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Data Retrieval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59F9-AF42-D609-BF53-3D2E8CCF0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Basic of SELECT statement: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SELECT </a:t>
            </a:r>
            <a:r>
              <a:rPr lang="en-IN" dirty="0" err="1"/>
              <a:t>Column_List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FROM </a:t>
            </a:r>
            <a:r>
              <a:rPr lang="en-IN" dirty="0" err="1"/>
              <a:t>Table_Name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WHERE </a:t>
            </a:r>
            <a:r>
              <a:rPr lang="en-IN" dirty="0" err="1"/>
              <a:t>Filter_Condition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ORDER BY </a:t>
            </a:r>
            <a:r>
              <a:rPr lang="en-IN" dirty="0" err="1"/>
              <a:t>Column_list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LIMIT </a:t>
            </a:r>
            <a:r>
              <a:rPr lang="en-IN" dirty="0" err="1"/>
              <a:t>Row_limit</a:t>
            </a:r>
            <a:br>
              <a:rPr lang="en-IN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6303C-146C-D3EB-3A3F-CCC79712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4FACE-2A7A-34A7-B09E-95AE2D52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55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60E3-51C4-B1B3-804D-91887599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Beginning SELECT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5287-0BEB-393A-C77E-9AAFF93AA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Static value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all the data from table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all the data by single column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selected column from table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the data with filter condition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Retrieve empty result set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3C699-72F1-DBD2-6C67-42D85D1B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H&amp;D IT Solution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D3AAC-8809-05EE-E17D-25E5F3F1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77409-9C5A-4B07-8E32-19F22F7D558C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34246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722</Words>
  <Application>Microsoft Office PowerPoint</Application>
  <PresentationFormat>Widescreen</PresentationFormat>
  <Paragraphs>208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Wingdings</vt:lpstr>
      <vt:lpstr>1_Office Theme</vt:lpstr>
      <vt:lpstr>MY SQL</vt:lpstr>
      <vt:lpstr>PowerPoint Presentation</vt:lpstr>
      <vt:lpstr>Introduction to MySQL</vt:lpstr>
      <vt:lpstr>PowerPoint Presentation</vt:lpstr>
      <vt:lpstr>Show databases;</vt:lpstr>
      <vt:lpstr>PowerPoint Presentation</vt:lpstr>
      <vt:lpstr>PowerPoint Presentation</vt:lpstr>
      <vt:lpstr>Data Retrieval Techniques</vt:lpstr>
      <vt:lpstr>Beginning SELECT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 statement</vt:lpstr>
      <vt:lpstr>PowerPoint Presentation</vt:lpstr>
      <vt:lpstr>PowerPoint Presentation</vt:lpstr>
      <vt:lpstr>PowerPoint Presentation</vt:lpstr>
      <vt:lpstr>PowerPoint Presentation</vt:lpstr>
      <vt:lpstr>UPDATE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DELETE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SQL</dc:title>
  <dc:creator>Abhi A.b</dc:creator>
  <cp:lastModifiedBy>Harshada Sawant</cp:lastModifiedBy>
  <cp:revision>6</cp:revision>
  <dcterms:created xsi:type="dcterms:W3CDTF">2022-10-09T13:36:48Z</dcterms:created>
  <dcterms:modified xsi:type="dcterms:W3CDTF">2022-10-10T05:06:20Z</dcterms:modified>
</cp:coreProperties>
</file>